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906000" cy="6858000" type="A4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900B-B198-0831-8909-05DFBBDB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4EEF6-0B91-ED8C-FD16-EF88CCA7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F114-9B46-4431-98E5-EDF611B376BE}" type="datetimeFigureOut">
              <a:rPr lang="he-IL" smtClean="0"/>
              <a:t>ד'/ניסן/תשפ"ו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0B653-E5AD-4203-863D-037A53C2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5D3EF-E530-A58A-9BE0-C5F22BDA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30B9-7120-405A-A864-5D2D248DB0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867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9FBF5-8681-7651-D1CC-0A683A7E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D9921-50CA-C9DF-B1B0-8330D8FF6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2E02B-374B-8BA5-BCAF-017412C9A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1F114-9B46-4431-98E5-EDF611B376BE}" type="datetimeFigureOut">
              <a:rPr lang="he-IL" smtClean="0"/>
              <a:t>ד'/ניסן/תשפ"ו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8493C-758B-B867-E13B-828D34DBF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615B7-EE6E-632D-6332-37C1B5CF0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C730B9-7120-405A-A864-5D2D248DB0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11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0A33EE-04EF-D1A9-A0CC-1507ED7FA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2246E1-D6BE-B1CF-4ABA-232ACE71E0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85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8A1564-1A67-940E-C89A-27A81743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AE2A1-A0E7-AC1C-DDD7-4E82B92BF0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1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EC603E-28E9-8990-11F0-BE4BBDF7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6FA32-5CA4-2136-6B2B-547A4C4210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6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DA5DC9-B2FE-9220-2233-F79B08DB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8F1BE-BDAE-1130-A5DB-65DA2A821E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6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D2C7BE-5BA6-2FAF-03BE-98BE38BD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5CD197-30E0-ED7A-33D3-4632259B43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2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19760D-3551-234B-6FFB-9D2C38DF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99051-BB46-AD6A-5185-80ED14C048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34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2BE65D-3F21-1DAA-B307-101EE3DF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187B9-C7C6-2AF4-A99C-467E10E162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15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4027BD-ECE4-9AE6-1EB4-5C41A0FD3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DA484-852A-4F23-9FB6-8EE2A05126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66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78FE4D-2DDC-E0D9-F360-A6A8C9B6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63CB0-4926-D54C-6EA9-A1DF7CA1E5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92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2F56F9-474F-C107-F222-508EF354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AC8BB-53D7-1FAE-C7AB-EA67F01A86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22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91D151-F30B-0ECF-2CFE-72963377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BB402-7A85-8D9E-2DBB-D91471A0CE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59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B9026D-F4D6-04BB-26E5-6EFD317E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E78A-E8AF-69D9-86DE-ABE54F095B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79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714C4B-9A2D-DE0D-048C-B828F83D4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7C373-55B2-554B-A4AE-22F3AC2D62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64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B7F633-F5EB-A9D9-A289-2BB38F2D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EEAF6-83FB-DA66-6E06-26C05ADC5D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76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FEA515-8242-41D4-8FFD-02EFA37F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A6617-2744-C35C-491D-9CCCF57F09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25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F5C72D-F4B7-B5FE-2DFB-0698FDD9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84BE8-AD51-C691-9C4B-68629ABB8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74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6F7A7F-1AAB-07FC-90F6-CA851511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C0469-F563-562B-E7BD-8F4698B3DE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27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711063-2E9E-2721-F457-DD8CF9B4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EC67E-710A-C3DB-31B7-E28EC20C90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08529D-17B2-FE07-6F8D-702C3A56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5B0EB-1D91-29A3-E817-A387A8B318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35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A32DA4-78D1-C6F3-28F0-D3A635CF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E3815-E0D6-C181-1609-ACFE38981C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79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E877BF-213C-73E5-C0F8-09704071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81EE0-963F-1B4A-6262-43B74FCDFE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04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7DCA9B-82EA-47C5-3D3A-84C2488C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81FCB-6DBB-B535-67A2-4DE33E1A0D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CABEBA-E16D-524E-2452-9AA77E5B1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749A3-3633-F8FD-763A-020842244B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48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280FBE-C85F-1C7D-0FD5-0DDDAC32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DE55A6-6D8B-EBAE-6840-786C3A9CA4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41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1C35DD-E6D7-0817-F8E3-849B4DF2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FAF78D-1237-B61E-625D-AA4E9BDDDD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86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C66C19-9DB9-5544-587F-E0ED254E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A8486-852F-4A3D-7BA5-09411C3AC9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51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AC98B1-F0AE-1175-AA78-DF0D4214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FA24D-0DE2-1A70-3442-8D79F27E3A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21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B4FC48-DF68-48FF-5EE3-EC206889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371B3-B8BC-36A4-7BB4-052EBB6264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4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4C0AD0-1ED0-FFBD-5671-6423A8F0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FA33C-0569-C30D-43FF-8546FF93C0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4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08FF42-B2D4-DEBC-E40A-BC2AEE0F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ECAC3-A515-CC3F-3415-7465C26388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DA5746-61DC-7EFE-AC09-1DB6202C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B2A3D-2F38-FE84-1ABA-BBD5305CF7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1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5D6AD2-9596-656F-1C9D-DC75F305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2A5F8-EDF8-C63E-49E4-101FA30055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8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CF6968-2E05-93BB-1232-B1A96D21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6DCC6-6D14-89EF-9F4B-21F6D12D55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7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78ECE7-56D0-2948-538C-0B4BD6BA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3A649-B6F5-BA49-20F6-00F33716AC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18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 Paper (210x297 mm)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 Hindi</dc:creator>
  <cp:lastModifiedBy>Or Hindi</cp:lastModifiedBy>
  <cp:revision>1</cp:revision>
  <dcterms:created xsi:type="dcterms:W3CDTF">2026-03-22T19:57:18Z</dcterms:created>
  <dcterms:modified xsi:type="dcterms:W3CDTF">2026-03-22T19:57:18Z</dcterms:modified>
</cp:coreProperties>
</file>