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6000" cy="6858000" type="A4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3ABA-47EE-34C2-E370-0AD7C045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65B5C-84B6-55D9-80D3-1A2B70EF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52DC-FA90-456A-A4B5-E240D411A627}" type="datetimeFigureOut">
              <a:rPr lang="he-IL" smtClean="0"/>
              <a:t>א'/ניסן/תשפ"ו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3E351-E216-3630-1776-7E1BF7AC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3E26C-5DB7-A9F2-720E-D516059A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AE73-1423-4459-9DF8-E71441056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705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736FE-1A48-D057-8EEB-38FE34D8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7A786-5AE3-3AB3-0221-1579CCA3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2245-A580-8742-AD91-A2FAB993E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AB52DC-FA90-456A-A4B5-E240D411A627}" type="datetimeFigureOut">
              <a:rPr lang="he-IL" smtClean="0"/>
              <a:t>א'/ניסן/תשפ"ו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6F8B9-B895-79C3-9662-898B18336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B08A6-AFAA-8FAA-451D-66C0C3C6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7AE73-1423-4459-9DF8-E714410566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280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B6A6A8-99A9-B487-B106-30AE2530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81ED5-D533-19DA-D9D8-4AF8C0D3A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40EE7-DB58-78F0-4933-873102AB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9E8F6-C58B-8EC8-3664-5C2B1D1A5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F17461-602E-B93A-4A69-C96F6346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29FA0-6E80-75AD-B3F9-13E40B601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08E13-4507-103E-27C7-6DE9C149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B6819-CE95-D345-33CD-A37205A5D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9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47E34-DB9A-B6FA-CBB5-15FD8E66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7FEF7-FF8B-D70B-1A49-1DA35C2C1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B7107A-A0CD-7606-E2D3-358453C9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DE4C2-BD83-CAE0-5D63-BCD4B1846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7A60E-245E-DC28-F31B-1B4B69AA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27CC3-332B-8C41-81D6-0EDFBDBEC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22073A-2D52-89DB-7CA9-9AB5DC97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D0E12-59CC-B236-7B71-557BCACF2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5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F39E9-ACC9-332C-7A06-5E3106AA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208F8-8481-9D1D-CD30-5590DDC97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2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9CD1BC-E712-8615-0087-5EA18E15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7D4FC-0911-8707-E623-4FF1FCD70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9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2B8419-6C87-B2DA-0498-6EBDCA9C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87D8A-E419-9050-A92F-517EF7F4E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6D330E-698C-8C6B-E808-419BF3C0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14939-39D1-1461-2055-47F88F2D6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0AA4BB-F033-3A39-63F7-EA8780B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06811-86A9-0686-157A-5D64BB9BB9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39F6B5-80F2-43AE-4B72-ECD26E08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FEA03-89E0-DFD9-696B-6D159C6162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7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FE9086-2B9E-8C9F-73E9-E3AE395A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DE61D-0B95-5C15-1169-118C6E867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4AE2A-8845-C96E-E625-F53FAFA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44675-A565-808B-7DC5-CE6BEEDD6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2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A1044-A7BF-1174-1950-5E9B72BD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F325-F248-CB59-4DC9-D30AD845A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2026-03-19T14:16:59Z</dcterms:created>
  <dcterms:modified xsi:type="dcterms:W3CDTF">2026-03-19T14:16:59Z</dcterms:modified>
</cp:coreProperties>
</file>